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025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608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801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64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2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6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1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232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89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377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67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CF83-C723-49C4-8A29-A2588644C2D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7A8B-215E-4BB3-AB74-7A60F3263D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699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Goal Positions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7" y="1825625"/>
            <a:ext cx="6417303" cy="3912235"/>
          </a:xfrm>
        </p:spPr>
      </p:pic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37" y="1825625"/>
            <a:ext cx="3095126" cy="4351338"/>
          </a:xfrm>
        </p:spPr>
      </p:pic>
    </p:spTree>
    <p:extLst>
      <p:ext uri="{BB962C8B-B14F-4D97-AF65-F5344CB8AC3E}">
        <p14:creationId xmlns:p14="http://schemas.microsoft.com/office/powerpoint/2010/main" val="41912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Goal Positions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Positions</dc:title>
  <dc:creator>ACER1</dc:creator>
  <cp:lastModifiedBy>ACER1</cp:lastModifiedBy>
  <cp:revision>1</cp:revision>
  <dcterms:created xsi:type="dcterms:W3CDTF">2018-12-13T01:46:14Z</dcterms:created>
  <dcterms:modified xsi:type="dcterms:W3CDTF">2018-12-13T01:48:03Z</dcterms:modified>
</cp:coreProperties>
</file>